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1" r:id="rId5"/>
    <p:sldId id="262" r:id="rId6"/>
    <p:sldId id="263" r:id="rId7"/>
    <p:sldId id="264" r:id="rId8"/>
    <p:sldId id="272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>
      <p:cViewPr varScale="1">
        <p:scale>
          <a:sx n="119" d="100"/>
          <a:sy n="119" d="100"/>
        </p:scale>
        <p:origin x="21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DDC346-E08A-5747-A5BD-39B4DB1A1258}" type="doc">
      <dgm:prSet loTypeId="urn:microsoft.com/office/officeart/2005/8/layout/process5" loCatId="" qsTypeId="urn:microsoft.com/office/officeart/2005/8/quickstyle/simple1" qsCatId="simple" csTypeId="urn:microsoft.com/office/officeart/2005/8/colors/accent1_2" csCatId="accent1" phldr="1"/>
      <dgm:spPr/>
    </dgm:pt>
    <dgm:pt modelId="{1C8E3EC6-8263-C347-92D2-349166EFBAC3}">
      <dgm:prSet phldrT="[Text]"/>
      <dgm:spPr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en-GB" dirty="0"/>
            <a:t>Data Cleaning</a:t>
          </a:r>
        </a:p>
      </dgm:t>
    </dgm:pt>
    <dgm:pt modelId="{5EB4D8CD-86BD-E84A-AAC2-572DA98E1DA1}" type="parTrans" cxnId="{560E4383-DDFC-B148-92E9-58BB8427BE9F}">
      <dgm:prSet/>
      <dgm:spPr/>
      <dgm:t>
        <a:bodyPr/>
        <a:lstStyle/>
        <a:p>
          <a:endParaRPr lang="en-GB"/>
        </a:p>
      </dgm:t>
    </dgm:pt>
    <dgm:pt modelId="{76B50171-6E53-EA45-A06F-D8F8BCEAE06C}" type="sibTrans" cxnId="{560E4383-DDFC-B148-92E9-58BB8427BE9F}">
      <dgm:prSet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endParaRPr lang="en-GB"/>
        </a:p>
      </dgm:t>
    </dgm:pt>
    <dgm:pt modelId="{EAE95D9A-0357-0D4D-8770-9D3A10965425}">
      <dgm:prSet phldrT="[Text]"/>
      <dgm:spPr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en-GB" dirty="0"/>
            <a:t>Feature Engineering</a:t>
          </a:r>
        </a:p>
      </dgm:t>
    </dgm:pt>
    <dgm:pt modelId="{6A7FB5DE-17D5-864D-B705-FCD18A0DD85E}" type="parTrans" cxnId="{F86545A0-9245-EF47-84ED-1289C68A1C0C}">
      <dgm:prSet/>
      <dgm:spPr/>
      <dgm:t>
        <a:bodyPr/>
        <a:lstStyle/>
        <a:p>
          <a:endParaRPr lang="en-GB"/>
        </a:p>
      </dgm:t>
    </dgm:pt>
    <dgm:pt modelId="{EC4E6FA4-66A3-6D42-B776-9DEB589E0253}" type="sibTrans" cxnId="{F86545A0-9245-EF47-84ED-1289C68A1C0C}">
      <dgm:prSet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endParaRPr lang="en-GB"/>
        </a:p>
      </dgm:t>
    </dgm:pt>
    <dgm:pt modelId="{8EA93361-AFAF-2543-92D3-EAFDAC4FBD05}">
      <dgm:prSet phldrT="[Text]"/>
      <dgm:spPr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en-GB" dirty="0" err="1"/>
            <a:t>Preprocessing</a:t>
          </a:r>
          <a:endParaRPr lang="en-GB" dirty="0"/>
        </a:p>
        <a:p>
          <a:r>
            <a:rPr lang="en-GB" dirty="0"/>
            <a:t>(encoding + scaling)</a:t>
          </a:r>
        </a:p>
      </dgm:t>
    </dgm:pt>
    <dgm:pt modelId="{7D4B9762-0043-4346-96ED-45E94C7F1DEB}" type="parTrans" cxnId="{EE49FDCA-3E0C-CF45-B2F8-75E6F6154311}">
      <dgm:prSet/>
      <dgm:spPr/>
      <dgm:t>
        <a:bodyPr/>
        <a:lstStyle/>
        <a:p>
          <a:endParaRPr lang="en-GB"/>
        </a:p>
      </dgm:t>
    </dgm:pt>
    <dgm:pt modelId="{CFF02EC5-9DB9-0648-BB4B-F5DDB399077D}" type="sibTrans" cxnId="{EE49FDCA-3E0C-CF45-B2F8-75E6F6154311}">
      <dgm:prSet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endParaRPr lang="en-GB"/>
        </a:p>
      </dgm:t>
    </dgm:pt>
    <dgm:pt modelId="{123FF43D-53C9-3E46-9C94-E4FEB756EB32}">
      <dgm:prSet/>
      <dgm:spPr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en-GB" dirty="0"/>
            <a:t>ML models</a:t>
          </a:r>
        </a:p>
      </dgm:t>
    </dgm:pt>
    <dgm:pt modelId="{F8455090-5655-B04F-AFEC-AB81A7D88771}" type="parTrans" cxnId="{B4B1BBDB-68A1-514E-B82E-8C742995675A}">
      <dgm:prSet/>
      <dgm:spPr/>
      <dgm:t>
        <a:bodyPr/>
        <a:lstStyle/>
        <a:p>
          <a:endParaRPr lang="en-GB"/>
        </a:p>
      </dgm:t>
    </dgm:pt>
    <dgm:pt modelId="{320D1126-D9CF-2146-ABDC-917D9F20B15B}" type="sibTrans" cxnId="{B4B1BBDB-68A1-514E-B82E-8C742995675A}">
      <dgm:prSet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endParaRPr lang="en-GB"/>
        </a:p>
      </dgm:t>
    </dgm:pt>
    <dgm:pt modelId="{1E674892-8C1B-D542-AAEF-13D9294CA097}">
      <dgm:prSet/>
      <dgm:spPr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en-GB" dirty="0">
              <a:solidFill>
                <a:schemeClr val="tx1"/>
              </a:solidFill>
            </a:rPr>
            <a:t>Voting Ensemble</a:t>
          </a:r>
        </a:p>
      </dgm:t>
    </dgm:pt>
    <dgm:pt modelId="{78C16D92-C632-024A-9184-769267F95753}" type="parTrans" cxnId="{C80E546D-BFB8-AE41-A73C-726C2E349EED}">
      <dgm:prSet/>
      <dgm:spPr/>
      <dgm:t>
        <a:bodyPr/>
        <a:lstStyle/>
        <a:p>
          <a:endParaRPr lang="en-GB"/>
        </a:p>
      </dgm:t>
    </dgm:pt>
    <dgm:pt modelId="{0863AE91-6380-FE4E-9503-540E173C1853}" type="sibTrans" cxnId="{C80E546D-BFB8-AE41-A73C-726C2E349EED}">
      <dgm:prSet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endParaRPr lang="en-GB"/>
        </a:p>
      </dgm:t>
    </dgm:pt>
    <dgm:pt modelId="{3EE69E75-687F-0945-B449-2195EDACA75C}">
      <dgm:prSet/>
      <dgm:spPr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en-GB" dirty="0"/>
            <a:t>Final Prediction</a:t>
          </a:r>
        </a:p>
      </dgm:t>
    </dgm:pt>
    <dgm:pt modelId="{343C7C9D-59A6-8246-BFD2-A22F38150BBB}" type="parTrans" cxnId="{C0CDC6DE-E81C-1D43-9D1B-2E9A788DA9AE}">
      <dgm:prSet/>
      <dgm:spPr/>
      <dgm:t>
        <a:bodyPr/>
        <a:lstStyle/>
        <a:p>
          <a:endParaRPr lang="en-GB"/>
        </a:p>
      </dgm:t>
    </dgm:pt>
    <dgm:pt modelId="{12259F4B-64D2-974D-9A08-808B05E97D22}" type="sibTrans" cxnId="{C0CDC6DE-E81C-1D43-9D1B-2E9A788DA9AE}">
      <dgm:prSet/>
      <dgm:spPr/>
      <dgm:t>
        <a:bodyPr/>
        <a:lstStyle/>
        <a:p>
          <a:endParaRPr lang="en-GB"/>
        </a:p>
      </dgm:t>
    </dgm:pt>
    <dgm:pt modelId="{2EAEB4FF-8948-BB49-B119-BC4C628FF0F0}" type="pres">
      <dgm:prSet presAssocID="{F9DDC346-E08A-5747-A5BD-39B4DB1A1258}" presName="diagram" presStyleCnt="0">
        <dgm:presLayoutVars>
          <dgm:dir/>
          <dgm:resizeHandles val="exact"/>
        </dgm:presLayoutVars>
      </dgm:prSet>
      <dgm:spPr/>
    </dgm:pt>
    <dgm:pt modelId="{AA95F81B-8D13-834F-8B9A-3A5C0EDC9294}" type="pres">
      <dgm:prSet presAssocID="{1C8E3EC6-8263-C347-92D2-349166EFBAC3}" presName="node" presStyleLbl="node1" presStyleIdx="0" presStyleCnt="6">
        <dgm:presLayoutVars>
          <dgm:bulletEnabled val="1"/>
        </dgm:presLayoutVars>
      </dgm:prSet>
      <dgm:spPr/>
    </dgm:pt>
    <dgm:pt modelId="{31404446-707A-1C4B-8BD3-B6BF75235482}" type="pres">
      <dgm:prSet presAssocID="{76B50171-6E53-EA45-A06F-D8F8BCEAE06C}" presName="sibTrans" presStyleLbl="sibTrans2D1" presStyleIdx="0" presStyleCnt="5"/>
      <dgm:spPr/>
    </dgm:pt>
    <dgm:pt modelId="{E8529ED4-2E7D-FB41-9A39-F419ECCA7126}" type="pres">
      <dgm:prSet presAssocID="{76B50171-6E53-EA45-A06F-D8F8BCEAE06C}" presName="connectorText" presStyleLbl="sibTrans2D1" presStyleIdx="0" presStyleCnt="5"/>
      <dgm:spPr/>
    </dgm:pt>
    <dgm:pt modelId="{7F70E15A-8290-AD4A-9829-E63AE9E8CE83}" type="pres">
      <dgm:prSet presAssocID="{EAE95D9A-0357-0D4D-8770-9D3A10965425}" presName="node" presStyleLbl="node1" presStyleIdx="1" presStyleCnt="6">
        <dgm:presLayoutVars>
          <dgm:bulletEnabled val="1"/>
        </dgm:presLayoutVars>
      </dgm:prSet>
      <dgm:spPr/>
    </dgm:pt>
    <dgm:pt modelId="{9E4093A3-2881-094F-B9E3-21E1C16CBCF0}" type="pres">
      <dgm:prSet presAssocID="{EC4E6FA4-66A3-6D42-B776-9DEB589E0253}" presName="sibTrans" presStyleLbl="sibTrans2D1" presStyleIdx="1" presStyleCnt="5"/>
      <dgm:spPr/>
    </dgm:pt>
    <dgm:pt modelId="{3081042B-8DBD-E446-9657-3EC760E54BC8}" type="pres">
      <dgm:prSet presAssocID="{EC4E6FA4-66A3-6D42-B776-9DEB589E0253}" presName="connectorText" presStyleLbl="sibTrans2D1" presStyleIdx="1" presStyleCnt="5"/>
      <dgm:spPr/>
    </dgm:pt>
    <dgm:pt modelId="{31FB9DDB-BE46-CB47-8C92-3E78ACF86CBE}" type="pres">
      <dgm:prSet presAssocID="{8EA93361-AFAF-2543-92D3-EAFDAC4FBD05}" presName="node" presStyleLbl="node1" presStyleIdx="2" presStyleCnt="6">
        <dgm:presLayoutVars>
          <dgm:bulletEnabled val="1"/>
        </dgm:presLayoutVars>
      </dgm:prSet>
      <dgm:spPr/>
    </dgm:pt>
    <dgm:pt modelId="{3D581709-7B4D-F742-896C-290AA9023099}" type="pres">
      <dgm:prSet presAssocID="{CFF02EC5-9DB9-0648-BB4B-F5DDB399077D}" presName="sibTrans" presStyleLbl="sibTrans2D1" presStyleIdx="2" presStyleCnt="5"/>
      <dgm:spPr/>
    </dgm:pt>
    <dgm:pt modelId="{9E465DBE-E1F0-3644-B44B-9D07DB4C0BFD}" type="pres">
      <dgm:prSet presAssocID="{CFF02EC5-9DB9-0648-BB4B-F5DDB399077D}" presName="connectorText" presStyleLbl="sibTrans2D1" presStyleIdx="2" presStyleCnt="5"/>
      <dgm:spPr/>
    </dgm:pt>
    <dgm:pt modelId="{07E90304-384B-1240-9E11-8FF41BF086C1}" type="pres">
      <dgm:prSet presAssocID="{123FF43D-53C9-3E46-9C94-E4FEB756EB32}" presName="node" presStyleLbl="node1" presStyleIdx="3" presStyleCnt="6">
        <dgm:presLayoutVars>
          <dgm:bulletEnabled val="1"/>
        </dgm:presLayoutVars>
      </dgm:prSet>
      <dgm:spPr/>
    </dgm:pt>
    <dgm:pt modelId="{8CFEF97D-1E06-EE4B-9605-069604083C32}" type="pres">
      <dgm:prSet presAssocID="{320D1126-D9CF-2146-ABDC-917D9F20B15B}" presName="sibTrans" presStyleLbl="sibTrans2D1" presStyleIdx="3" presStyleCnt="5"/>
      <dgm:spPr/>
    </dgm:pt>
    <dgm:pt modelId="{665B213B-9EA4-ED48-A718-10B7966EEA68}" type="pres">
      <dgm:prSet presAssocID="{320D1126-D9CF-2146-ABDC-917D9F20B15B}" presName="connectorText" presStyleLbl="sibTrans2D1" presStyleIdx="3" presStyleCnt="5"/>
      <dgm:spPr/>
    </dgm:pt>
    <dgm:pt modelId="{1B4A2949-52F7-404E-904F-CA09BD94F177}" type="pres">
      <dgm:prSet presAssocID="{1E674892-8C1B-D542-AAEF-13D9294CA097}" presName="node" presStyleLbl="node1" presStyleIdx="4" presStyleCnt="6">
        <dgm:presLayoutVars>
          <dgm:bulletEnabled val="1"/>
        </dgm:presLayoutVars>
      </dgm:prSet>
      <dgm:spPr/>
    </dgm:pt>
    <dgm:pt modelId="{9BF121FA-FA04-3F4B-9201-0FE202474B0F}" type="pres">
      <dgm:prSet presAssocID="{0863AE91-6380-FE4E-9503-540E173C1853}" presName="sibTrans" presStyleLbl="sibTrans2D1" presStyleIdx="4" presStyleCnt="5"/>
      <dgm:spPr/>
    </dgm:pt>
    <dgm:pt modelId="{E2C8923F-8D42-C04C-96F3-F29BA54D74C1}" type="pres">
      <dgm:prSet presAssocID="{0863AE91-6380-FE4E-9503-540E173C1853}" presName="connectorText" presStyleLbl="sibTrans2D1" presStyleIdx="4" presStyleCnt="5"/>
      <dgm:spPr/>
    </dgm:pt>
    <dgm:pt modelId="{EDD0E961-F1AF-044D-AE7B-41A42F948282}" type="pres">
      <dgm:prSet presAssocID="{3EE69E75-687F-0945-B449-2195EDACA75C}" presName="node" presStyleLbl="node1" presStyleIdx="5" presStyleCnt="6">
        <dgm:presLayoutVars>
          <dgm:bulletEnabled val="1"/>
        </dgm:presLayoutVars>
      </dgm:prSet>
      <dgm:spPr/>
    </dgm:pt>
  </dgm:ptLst>
  <dgm:cxnLst>
    <dgm:cxn modelId="{533E7727-ADA4-0147-A67D-D71DA9868B28}" type="presOf" srcId="{CFF02EC5-9DB9-0648-BB4B-F5DDB399077D}" destId="{9E465DBE-E1F0-3644-B44B-9D07DB4C0BFD}" srcOrd="1" destOrd="0" presId="urn:microsoft.com/office/officeart/2005/8/layout/process5"/>
    <dgm:cxn modelId="{3B081E44-155A-E545-94DC-4E57E31B70DD}" type="presOf" srcId="{76B50171-6E53-EA45-A06F-D8F8BCEAE06C}" destId="{E8529ED4-2E7D-FB41-9A39-F419ECCA7126}" srcOrd="1" destOrd="0" presId="urn:microsoft.com/office/officeart/2005/8/layout/process5"/>
    <dgm:cxn modelId="{3B3D5349-452D-F443-9B87-B1199E6F53A4}" type="presOf" srcId="{0863AE91-6380-FE4E-9503-540E173C1853}" destId="{9BF121FA-FA04-3F4B-9201-0FE202474B0F}" srcOrd="0" destOrd="0" presId="urn:microsoft.com/office/officeart/2005/8/layout/process5"/>
    <dgm:cxn modelId="{7706F05A-481C-7F4F-9592-E077B2FC9AD1}" type="presOf" srcId="{EC4E6FA4-66A3-6D42-B776-9DEB589E0253}" destId="{3081042B-8DBD-E446-9657-3EC760E54BC8}" srcOrd="1" destOrd="0" presId="urn:microsoft.com/office/officeart/2005/8/layout/process5"/>
    <dgm:cxn modelId="{D55E6869-E756-EA4B-926F-8B11700D8A2C}" type="presOf" srcId="{123FF43D-53C9-3E46-9C94-E4FEB756EB32}" destId="{07E90304-384B-1240-9E11-8FF41BF086C1}" srcOrd="0" destOrd="0" presId="urn:microsoft.com/office/officeart/2005/8/layout/process5"/>
    <dgm:cxn modelId="{C80E546D-BFB8-AE41-A73C-726C2E349EED}" srcId="{F9DDC346-E08A-5747-A5BD-39B4DB1A1258}" destId="{1E674892-8C1B-D542-AAEF-13D9294CA097}" srcOrd="4" destOrd="0" parTransId="{78C16D92-C632-024A-9184-769267F95753}" sibTransId="{0863AE91-6380-FE4E-9503-540E173C1853}"/>
    <dgm:cxn modelId="{D5F78E77-0C50-B345-9947-9A8E5D7987F3}" type="presOf" srcId="{3EE69E75-687F-0945-B449-2195EDACA75C}" destId="{EDD0E961-F1AF-044D-AE7B-41A42F948282}" srcOrd="0" destOrd="0" presId="urn:microsoft.com/office/officeart/2005/8/layout/process5"/>
    <dgm:cxn modelId="{57752082-FFA0-524C-AC3D-C62F3194A90A}" type="presOf" srcId="{CFF02EC5-9DB9-0648-BB4B-F5DDB399077D}" destId="{3D581709-7B4D-F742-896C-290AA9023099}" srcOrd="0" destOrd="0" presId="urn:microsoft.com/office/officeart/2005/8/layout/process5"/>
    <dgm:cxn modelId="{560E4383-DDFC-B148-92E9-58BB8427BE9F}" srcId="{F9DDC346-E08A-5747-A5BD-39B4DB1A1258}" destId="{1C8E3EC6-8263-C347-92D2-349166EFBAC3}" srcOrd="0" destOrd="0" parTransId="{5EB4D8CD-86BD-E84A-AAC2-572DA98E1DA1}" sibTransId="{76B50171-6E53-EA45-A06F-D8F8BCEAE06C}"/>
    <dgm:cxn modelId="{B370F290-C675-744C-94E0-725213981DCC}" type="presOf" srcId="{EC4E6FA4-66A3-6D42-B776-9DEB589E0253}" destId="{9E4093A3-2881-094F-B9E3-21E1C16CBCF0}" srcOrd="0" destOrd="0" presId="urn:microsoft.com/office/officeart/2005/8/layout/process5"/>
    <dgm:cxn modelId="{F86545A0-9245-EF47-84ED-1289C68A1C0C}" srcId="{F9DDC346-E08A-5747-A5BD-39B4DB1A1258}" destId="{EAE95D9A-0357-0D4D-8770-9D3A10965425}" srcOrd="1" destOrd="0" parTransId="{6A7FB5DE-17D5-864D-B705-FCD18A0DD85E}" sibTransId="{EC4E6FA4-66A3-6D42-B776-9DEB589E0253}"/>
    <dgm:cxn modelId="{DF9163AA-A80F-8F45-BF9E-EF423ACFC5B6}" type="presOf" srcId="{320D1126-D9CF-2146-ABDC-917D9F20B15B}" destId="{665B213B-9EA4-ED48-A718-10B7966EEA68}" srcOrd="1" destOrd="0" presId="urn:microsoft.com/office/officeart/2005/8/layout/process5"/>
    <dgm:cxn modelId="{AFF49FB4-B7E5-0142-951E-FEAA1B109FB3}" type="presOf" srcId="{8EA93361-AFAF-2543-92D3-EAFDAC4FBD05}" destId="{31FB9DDB-BE46-CB47-8C92-3E78ACF86CBE}" srcOrd="0" destOrd="0" presId="urn:microsoft.com/office/officeart/2005/8/layout/process5"/>
    <dgm:cxn modelId="{8ECB8BB7-73C7-7C4E-9C08-EC7794CBF148}" type="presOf" srcId="{0863AE91-6380-FE4E-9503-540E173C1853}" destId="{E2C8923F-8D42-C04C-96F3-F29BA54D74C1}" srcOrd="1" destOrd="0" presId="urn:microsoft.com/office/officeart/2005/8/layout/process5"/>
    <dgm:cxn modelId="{DA91ECBC-CB13-FB4A-A9F7-6931A8575BC7}" type="presOf" srcId="{320D1126-D9CF-2146-ABDC-917D9F20B15B}" destId="{8CFEF97D-1E06-EE4B-9605-069604083C32}" srcOrd="0" destOrd="0" presId="urn:microsoft.com/office/officeart/2005/8/layout/process5"/>
    <dgm:cxn modelId="{575765C1-3B29-1348-9F2E-AAA84B1ADF04}" type="presOf" srcId="{F9DDC346-E08A-5747-A5BD-39B4DB1A1258}" destId="{2EAEB4FF-8948-BB49-B119-BC4C628FF0F0}" srcOrd="0" destOrd="0" presId="urn:microsoft.com/office/officeart/2005/8/layout/process5"/>
    <dgm:cxn modelId="{EE49FDCA-3E0C-CF45-B2F8-75E6F6154311}" srcId="{F9DDC346-E08A-5747-A5BD-39B4DB1A1258}" destId="{8EA93361-AFAF-2543-92D3-EAFDAC4FBD05}" srcOrd="2" destOrd="0" parTransId="{7D4B9762-0043-4346-96ED-45E94C7F1DEB}" sibTransId="{CFF02EC5-9DB9-0648-BB4B-F5DDB399077D}"/>
    <dgm:cxn modelId="{06B01ECE-7B80-BF42-9075-0EF33FEBFC3F}" type="presOf" srcId="{76B50171-6E53-EA45-A06F-D8F8BCEAE06C}" destId="{31404446-707A-1C4B-8BD3-B6BF75235482}" srcOrd="0" destOrd="0" presId="urn:microsoft.com/office/officeart/2005/8/layout/process5"/>
    <dgm:cxn modelId="{EA3452CF-0FFA-8644-8AB1-98254ABA6993}" type="presOf" srcId="{1C8E3EC6-8263-C347-92D2-349166EFBAC3}" destId="{AA95F81B-8D13-834F-8B9A-3A5C0EDC9294}" srcOrd="0" destOrd="0" presId="urn:microsoft.com/office/officeart/2005/8/layout/process5"/>
    <dgm:cxn modelId="{B4B1BBDB-68A1-514E-B82E-8C742995675A}" srcId="{F9DDC346-E08A-5747-A5BD-39B4DB1A1258}" destId="{123FF43D-53C9-3E46-9C94-E4FEB756EB32}" srcOrd="3" destOrd="0" parTransId="{F8455090-5655-B04F-AFEC-AB81A7D88771}" sibTransId="{320D1126-D9CF-2146-ABDC-917D9F20B15B}"/>
    <dgm:cxn modelId="{C3BC18DE-898A-A141-895A-1C8BFE6B25A2}" type="presOf" srcId="{EAE95D9A-0357-0D4D-8770-9D3A10965425}" destId="{7F70E15A-8290-AD4A-9829-E63AE9E8CE83}" srcOrd="0" destOrd="0" presId="urn:microsoft.com/office/officeart/2005/8/layout/process5"/>
    <dgm:cxn modelId="{C0CDC6DE-E81C-1D43-9D1B-2E9A788DA9AE}" srcId="{F9DDC346-E08A-5747-A5BD-39B4DB1A1258}" destId="{3EE69E75-687F-0945-B449-2195EDACA75C}" srcOrd="5" destOrd="0" parTransId="{343C7C9D-59A6-8246-BFD2-A22F38150BBB}" sibTransId="{12259F4B-64D2-974D-9A08-808B05E97D22}"/>
    <dgm:cxn modelId="{164CACFF-9AEB-2844-A6B8-A1B20B99CADE}" type="presOf" srcId="{1E674892-8C1B-D542-AAEF-13D9294CA097}" destId="{1B4A2949-52F7-404E-904F-CA09BD94F177}" srcOrd="0" destOrd="0" presId="urn:microsoft.com/office/officeart/2005/8/layout/process5"/>
    <dgm:cxn modelId="{A30FB370-7854-404A-BA17-B18C678B3E86}" type="presParOf" srcId="{2EAEB4FF-8948-BB49-B119-BC4C628FF0F0}" destId="{AA95F81B-8D13-834F-8B9A-3A5C0EDC9294}" srcOrd="0" destOrd="0" presId="urn:microsoft.com/office/officeart/2005/8/layout/process5"/>
    <dgm:cxn modelId="{AA886300-0DAA-9041-B9CB-BFA057D44D2A}" type="presParOf" srcId="{2EAEB4FF-8948-BB49-B119-BC4C628FF0F0}" destId="{31404446-707A-1C4B-8BD3-B6BF75235482}" srcOrd="1" destOrd="0" presId="urn:microsoft.com/office/officeart/2005/8/layout/process5"/>
    <dgm:cxn modelId="{1ABD0321-234D-7640-A5D3-062E078BC393}" type="presParOf" srcId="{31404446-707A-1C4B-8BD3-B6BF75235482}" destId="{E8529ED4-2E7D-FB41-9A39-F419ECCA7126}" srcOrd="0" destOrd="0" presId="urn:microsoft.com/office/officeart/2005/8/layout/process5"/>
    <dgm:cxn modelId="{9840E529-2535-0B42-AEE7-D45532F423F8}" type="presParOf" srcId="{2EAEB4FF-8948-BB49-B119-BC4C628FF0F0}" destId="{7F70E15A-8290-AD4A-9829-E63AE9E8CE83}" srcOrd="2" destOrd="0" presId="urn:microsoft.com/office/officeart/2005/8/layout/process5"/>
    <dgm:cxn modelId="{A7E5A53F-D0A5-4F47-99A0-488DC55D9436}" type="presParOf" srcId="{2EAEB4FF-8948-BB49-B119-BC4C628FF0F0}" destId="{9E4093A3-2881-094F-B9E3-21E1C16CBCF0}" srcOrd="3" destOrd="0" presId="urn:microsoft.com/office/officeart/2005/8/layout/process5"/>
    <dgm:cxn modelId="{6A67896E-7349-BA41-9DBD-EDD13D219F1F}" type="presParOf" srcId="{9E4093A3-2881-094F-B9E3-21E1C16CBCF0}" destId="{3081042B-8DBD-E446-9657-3EC760E54BC8}" srcOrd="0" destOrd="0" presId="urn:microsoft.com/office/officeart/2005/8/layout/process5"/>
    <dgm:cxn modelId="{F5ED6935-4BDD-2346-9FD3-59F6E6D66D7F}" type="presParOf" srcId="{2EAEB4FF-8948-BB49-B119-BC4C628FF0F0}" destId="{31FB9DDB-BE46-CB47-8C92-3E78ACF86CBE}" srcOrd="4" destOrd="0" presId="urn:microsoft.com/office/officeart/2005/8/layout/process5"/>
    <dgm:cxn modelId="{57D3F840-63EF-8E42-B706-FED86E81F8F2}" type="presParOf" srcId="{2EAEB4FF-8948-BB49-B119-BC4C628FF0F0}" destId="{3D581709-7B4D-F742-896C-290AA9023099}" srcOrd="5" destOrd="0" presId="urn:microsoft.com/office/officeart/2005/8/layout/process5"/>
    <dgm:cxn modelId="{CB6D0A00-1F21-D94F-B84D-20EB91F3892A}" type="presParOf" srcId="{3D581709-7B4D-F742-896C-290AA9023099}" destId="{9E465DBE-E1F0-3644-B44B-9D07DB4C0BFD}" srcOrd="0" destOrd="0" presId="urn:microsoft.com/office/officeart/2005/8/layout/process5"/>
    <dgm:cxn modelId="{C4486122-5432-4142-B624-98B226D2B7C3}" type="presParOf" srcId="{2EAEB4FF-8948-BB49-B119-BC4C628FF0F0}" destId="{07E90304-384B-1240-9E11-8FF41BF086C1}" srcOrd="6" destOrd="0" presId="urn:microsoft.com/office/officeart/2005/8/layout/process5"/>
    <dgm:cxn modelId="{6D18FF3E-EAC2-0446-9941-E82FA4263FC2}" type="presParOf" srcId="{2EAEB4FF-8948-BB49-B119-BC4C628FF0F0}" destId="{8CFEF97D-1E06-EE4B-9605-069604083C32}" srcOrd="7" destOrd="0" presId="urn:microsoft.com/office/officeart/2005/8/layout/process5"/>
    <dgm:cxn modelId="{909BF2D6-DE2F-304C-9E6A-EE19C402CF27}" type="presParOf" srcId="{8CFEF97D-1E06-EE4B-9605-069604083C32}" destId="{665B213B-9EA4-ED48-A718-10B7966EEA68}" srcOrd="0" destOrd="0" presId="urn:microsoft.com/office/officeart/2005/8/layout/process5"/>
    <dgm:cxn modelId="{EA301C0D-CF4E-4046-AEE3-EB15478E47AE}" type="presParOf" srcId="{2EAEB4FF-8948-BB49-B119-BC4C628FF0F0}" destId="{1B4A2949-52F7-404E-904F-CA09BD94F177}" srcOrd="8" destOrd="0" presId="urn:microsoft.com/office/officeart/2005/8/layout/process5"/>
    <dgm:cxn modelId="{A3E18602-A261-CF47-BD8C-CB6D6E2CACDE}" type="presParOf" srcId="{2EAEB4FF-8948-BB49-B119-BC4C628FF0F0}" destId="{9BF121FA-FA04-3F4B-9201-0FE202474B0F}" srcOrd="9" destOrd="0" presId="urn:microsoft.com/office/officeart/2005/8/layout/process5"/>
    <dgm:cxn modelId="{50BCEB1C-69F6-8A4A-96C0-AD2957F06079}" type="presParOf" srcId="{9BF121FA-FA04-3F4B-9201-0FE202474B0F}" destId="{E2C8923F-8D42-C04C-96F3-F29BA54D74C1}" srcOrd="0" destOrd="0" presId="urn:microsoft.com/office/officeart/2005/8/layout/process5"/>
    <dgm:cxn modelId="{0F87CCC4-CB62-3749-ADFE-CE4D904779CB}" type="presParOf" srcId="{2EAEB4FF-8948-BB49-B119-BC4C628FF0F0}" destId="{EDD0E961-F1AF-044D-AE7B-41A42F948282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26A329-4EDE-AF4D-A212-C5805420A76A}" type="doc">
      <dgm:prSet loTypeId="urn:microsoft.com/office/officeart/2008/layout/RadialCluster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13F9078-FFE7-B144-A687-DCCE0C061E38}">
      <dgm:prSet phldrT="[Text]"/>
      <dgm:spPr>
        <a:solidFill>
          <a:schemeClr val="bg2">
            <a:lumMod val="60000"/>
            <a:lumOff val="40000"/>
          </a:schemeClr>
        </a:solidFill>
        <a:ln>
          <a:solidFill>
            <a:schemeClr val="bg2">
              <a:lumMod val="40000"/>
              <a:lumOff val="60000"/>
            </a:schemeClr>
          </a:solidFill>
        </a:ln>
      </dgm:spPr>
      <dgm:t>
        <a:bodyPr/>
        <a:lstStyle/>
        <a:p>
          <a:r>
            <a:rPr lang="en-GB" dirty="0"/>
            <a:t>Voting Regressor</a:t>
          </a:r>
        </a:p>
        <a:p>
          <a:r>
            <a:rPr lang="en-GB" dirty="0"/>
            <a:t>(Ensemble)</a:t>
          </a:r>
        </a:p>
      </dgm:t>
    </dgm:pt>
    <dgm:pt modelId="{1E801545-ECD3-D646-BA5B-273281061A89}" type="parTrans" cxnId="{B2D5D08E-38EB-A143-BC6D-2A24B0F70518}">
      <dgm:prSet/>
      <dgm:spPr/>
      <dgm:t>
        <a:bodyPr/>
        <a:lstStyle/>
        <a:p>
          <a:endParaRPr lang="en-GB"/>
        </a:p>
      </dgm:t>
    </dgm:pt>
    <dgm:pt modelId="{A6AF7CA8-3E10-6145-8B81-71ECFD9D42C0}" type="sibTrans" cxnId="{B2D5D08E-38EB-A143-BC6D-2A24B0F70518}">
      <dgm:prSet/>
      <dgm:spPr/>
      <dgm:t>
        <a:bodyPr/>
        <a:lstStyle/>
        <a:p>
          <a:endParaRPr lang="en-GB"/>
        </a:p>
      </dgm:t>
    </dgm:pt>
    <dgm:pt modelId="{E7956A42-E402-FA4B-96FF-D1C5A1A5CF41}">
      <dgm:prSet phldrT="[Text]" custT="1"/>
      <dgm:spPr>
        <a:solidFill>
          <a:schemeClr val="bg2">
            <a:lumMod val="60000"/>
            <a:lumOff val="40000"/>
          </a:schemeClr>
        </a:solidFill>
        <a:ln>
          <a:solidFill>
            <a:schemeClr val="bg2">
              <a:lumMod val="40000"/>
              <a:lumOff val="60000"/>
            </a:schemeClr>
          </a:solidFill>
        </a:ln>
      </dgm:spPr>
      <dgm:t>
        <a:bodyPr/>
        <a:lstStyle/>
        <a:p>
          <a:r>
            <a:rPr lang="en-GB" sz="1400" dirty="0"/>
            <a:t>Random Forest Regressor</a:t>
          </a:r>
        </a:p>
      </dgm:t>
    </dgm:pt>
    <dgm:pt modelId="{E95E6FBC-74C2-A344-8638-533C85BFC185}" type="parTrans" cxnId="{985ECE38-0825-B843-8361-05052463D86C}">
      <dgm:prSet/>
      <dgm:spPr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endParaRPr lang="en-GB"/>
        </a:p>
      </dgm:t>
    </dgm:pt>
    <dgm:pt modelId="{76258165-ACDA-654F-8414-C53BC73CF2D6}" type="sibTrans" cxnId="{985ECE38-0825-B843-8361-05052463D86C}">
      <dgm:prSet/>
      <dgm:spPr/>
      <dgm:t>
        <a:bodyPr/>
        <a:lstStyle/>
        <a:p>
          <a:endParaRPr lang="en-GB"/>
        </a:p>
      </dgm:t>
    </dgm:pt>
    <dgm:pt modelId="{C487E820-DDB9-6E4F-B65A-EB3CD19737B5}">
      <dgm:prSet phldrT="[Text]" custT="1"/>
      <dgm:spPr>
        <a:solidFill>
          <a:schemeClr val="bg2">
            <a:lumMod val="60000"/>
            <a:lumOff val="40000"/>
          </a:schemeClr>
        </a:solidFill>
        <a:ln>
          <a:solidFill>
            <a:schemeClr val="bg2">
              <a:lumMod val="40000"/>
              <a:lumOff val="60000"/>
            </a:schemeClr>
          </a:solidFill>
        </a:ln>
      </dgm:spPr>
      <dgm:t>
        <a:bodyPr/>
        <a:lstStyle/>
        <a:p>
          <a:r>
            <a:rPr lang="en-GB" sz="1400" dirty="0"/>
            <a:t>Gradient Boosting Regressor</a:t>
          </a:r>
        </a:p>
      </dgm:t>
    </dgm:pt>
    <dgm:pt modelId="{F69ECCDD-2DE4-6340-9540-41E9FBA5A7C8}" type="parTrans" cxnId="{780C7C6F-478C-AF42-8B7B-321F792922F6}">
      <dgm:prSet/>
      <dgm:spPr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endParaRPr lang="en-GB"/>
        </a:p>
      </dgm:t>
    </dgm:pt>
    <dgm:pt modelId="{94B7F0F8-FC47-064D-A701-CEE039C75705}" type="sibTrans" cxnId="{780C7C6F-478C-AF42-8B7B-321F792922F6}">
      <dgm:prSet/>
      <dgm:spPr/>
      <dgm:t>
        <a:bodyPr/>
        <a:lstStyle/>
        <a:p>
          <a:endParaRPr lang="en-GB"/>
        </a:p>
      </dgm:t>
    </dgm:pt>
    <dgm:pt modelId="{BC02EDD3-559F-3B44-81D2-969C65733F09}">
      <dgm:prSet phldrT="[Text]" custT="1"/>
      <dgm:spPr>
        <a:solidFill>
          <a:schemeClr val="bg2">
            <a:lumMod val="60000"/>
            <a:lumOff val="40000"/>
          </a:schemeClr>
        </a:solidFill>
        <a:ln>
          <a:solidFill>
            <a:schemeClr val="bg2">
              <a:lumMod val="40000"/>
              <a:lumOff val="60000"/>
            </a:schemeClr>
          </a:solidFill>
        </a:ln>
      </dgm:spPr>
      <dgm:t>
        <a:bodyPr anchor="ctr" anchorCtr="0"/>
        <a:lstStyle/>
        <a:p>
          <a:endParaRPr lang="en-GB" sz="1400" dirty="0"/>
        </a:p>
        <a:p>
          <a:r>
            <a:rPr lang="en-GB" sz="1400" dirty="0" err="1"/>
            <a:t>XGBoost</a:t>
          </a:r>
          <a:r>
            <a:rPr lang="en-GB" sz="1400" dirty="0"/>
            <a:t> Regressor</a:t>
          </a:r>
        </a:p>
        <a:p>
          <a:endParaRPr lang="en-GB" sz="1400" dirty="0"/>
        </a:p>
      </dgm:t>
    </dgm:pt>
    <dgm:pt modelId="{F211460F-1CBE-1F48-B06B-C7AA8BDF3ADF}" type="sibTrans" cxnId="{B78641AE-E2A2-A145-AA10-8626D3BD1810}">
      <dgm:prSet/>
      <dgm:spPr/>
      <dgm:t>
        <a:bodyPr/>
        <a:lstStyle/>
        <a:p>
          <a:endParaRPr lang="en-GB"/>
        </a:p>
      </dgm:t>
    </dgm:pt>
    <dgm:pt modelId="{E565FBE8-C060-1643-AFE5-FB8FC8887750}" type="parTrans" cxnId="{B78641AE-E2A2-A145-AA10-8626D3BD1810}">
      <dgm:prSet/>
      <dgm:spPr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endParaRPr lang="en-GB"/>
        </a:p>
      </dgm:t>
    </dgm:pt>
    <dgm:pt modelId="{3168DB4D-93A7-1A4E-B92D-96D21ED2CAB6}" type="pres">
      <dgm:prSet presAssocID="{5526A329-4EDE-AF4D-A212-C5805420A76A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BAEC65F3-B0FB-F84F-A1DC-0514F73B02E6}" type="pres">
      <dgm:prSet presAssocID="{D13F9078-FFE7-B144-A687-DCCE0C061E38}" presName="singleCycle" presStyleCnt="0"/>
      <dgm:spPr/>
    </dgm:pt>
    <dgm:pt modelId="{E6F2440E-9F96-A64B-8A72-1B9115CD44AA}" type="pres">
      <dgm:prSet presAssocID="{D13F9078-FFE7-B144-A687-DCCE0C061E38}" presName="singleCenter" presStyleLbl="node1" presStyleIdx="0" presStyleCnt="4" custScaleX="133688" custScaleY="102146" custLinFactNeighborY="-6668">
        <dgm:presLayoutVars>
          <dgm:chMax val="7"/>
          <dgm:chPref val="7"/>
        </dgm:presLayoutVars>
      </dgm:prSet>
      <dgm:spPr/>
    </dgm:pt>
    <dgm:pt modelId="{4F7D2C44-39EF-A144-A868-FAD51D044678}" type="pres">
      <dgm:prSet presAssocID="{E95E6FBC-74C2-A344-8638-533C85BFC185}" presName="Name56" presStyleLbl="parChTrans1D2" presStyleIdx="0" presStyleCnt="3"/>
      <dgm:spPr/>
    </dgm:pt>
    <dgm:pt modelId="{D654D44A-0754-3348-84AD-36E1FC334111}" type="pres">
      <dgm:prSet presAssocID="{E7956A42-E402-FA4B-96FF-D1C5A1A5CF41}" presName="text0" presStyleLbl="node1" presStyleIdx="1" presStyleCnt="4" custScaleX="148091" custScaleY="136080">
        <dgm:presLayoutVars>
          <dgm:bulletEnabled val="1"/>
        </dgm:presLayoutVars>
      </dgm:prSet>
      <dgm:spPr/>
    </dgm:pt>
    <dgm:pt modelId="{CC29B981-6E12-D545-966B-D893AE44191E}" type="pres">
      <dgm:prSet presAssocID="{F69ECCDD-2DE4-6340-9540-41E9FBA5A7C8}" presName="Name56" presStyleLbl="parChTrans1D2" presStyleIdx="1" presStyleCnt="3"/>
      <dgm:spPr/>
    </dgm:pt>
    <dgm:pt modelId="{1800B743-69D7-AE42-9E28-66CE78F860DB}" type="pres">
      <dgm:prSet presAssocID="{C487E820-DDB9-6E4F-B65A-EB3CD19737B5}" presName="text0" presStyleLbl="node1" presStyleIdx="2" presStyleCnt="4" custScaleX="158005" custScaleY="104774" custRadScaleRad="150501" custRadScaleInc="-23907">
        <dgm:presLayoutVars>
          <dgm:bulletEnabled val="1"/>
        </dgm:presLayoutVars>
      </dgm:prSet>
      <dgm:spPr/>
    </dgm:pt>
    <dgm:pt modelId="{81EE3046-A8CB-7B47-BC1B-DC1347BDE8CD}" type="pres">
      <dgm:prSet presAssocID="{E565FBE8-C060-1643-AFE5-FB8FC8887750}" presName="Name56" presStyleLbl="parChTrans1D2" presStyleIdx="2" presStyleCnt="3"/>
      <dgm:spPr/>
    </dgm:pt>
    <dgm:pt modelId="{B94530B7-2BEC-2E4F-8AD3-643581DA9106}" type="pres">
      <dgm:prSet presAssocID="{BC02EDD3-559F-3B44-81D2-969C65733F09}" presName="text0" presStyleLbl="node1" presStyleIdx="3" presStyleCnt="4" custScaleX="157223" custScaleY="103932" custRadScaleRad="154664" custRadScaleInc="25998">
        <dgm:presLayoutVars>
          <dgm:bulletEnabled val="1"/>
        </dgm:presLayoutVars>
      </dgm:prSet>
      <dgm:spPr/>
    </dgm:pt>
  </dgm:ptLst>
  <dgm:cxnLst>
    <dgm:cxn modelId="{D3AE0A0C-C870-2946-A115-71E49FBDDFC9}" type="presOf" srcId="{F69ECCDD-2DE4-6340-9540-41E9FBA5A7C8}" destId="{CC29B981-6E12-D545-966B-D893AE44191E}" srcOrd="0" destOrd="0" presId="urn:microsoft.com/office/officeart/2008/layout/RadialCluster"/>
    <dgm:cxn modelId="{4594B50D-3FC7-D748-A35F-E58DE19BA6F7}" type="presOf" srcId="{5526A329-4EDE-AF4D-A212-C5805420A76A}" destId="{3168DB4D-93A7-1A4E-B92D-96D21ED2CAB6}" srcOrd="0" destOrd="0" presId="urn:microsoft.com/office/officeart/2008/layout/RadialCluster"/>
    <dgm:cxn modelId="{76EECF2C-5794-1147-918E-FAC38AB87670}" type="presOf" srcId="{E95E6FBC-74C2-A344-8638-533C85BFC185}" destId="{4F7D2C44-39EF-A144-A868-FAD51D044678}" srcOrd="0" destOrd="0" presId="urn:microsoft.com/office/officeart/2008/layout/RadialCluster"/>
    <dgm:cxn modelId="{985ECE38-0825-B843-8361-05052463D86C}" srcId="{D13F9078-FFE7-B144-A687-DCCE0C061E38}" destId="{E7956A42-E402-FA4B-96FF-D1C5A1A5CF41}" srcOrd="0" destOrd="0" parTransId="{E95E6FBC-74C2-A344-8638-533C85BFC185}" sibTransId="{76258165-ACDA-654F-8414-C53BC73CF2D6}"/>
    <dgm:cxn modelId="{6F9A8B45-0499-D242-BC61-F2EF23E96CD9}" type="presOf" srcId="{BC02EDD3-559F-3B44-81D2-969C65733F09}" destId="{B94530B7-2BEC-2E4F-8AD3-643581DA9106}" srcOrd="0" destOrd="0" presId="urn:microsoft.com/office/officeart/2008/layout/RadialCluster"/>
    <dgm:cxn modelId="{780C7C6F-478C-AF42-8B7B-321F792922F6}" srcId="{D13F9078-FFE7-B144-A687-DCCE0C061E38}" destId="{C487E820-DDB9-6E4F-B65A-EB3CD19737B5}" srcOrd="1" destOrd="0" parTransId="{F69ECCDD-2DE4-6340-9540-41E9FBA5A7C8}" sibTransId="{94B7F0F8-FC47-064D-A701-CEE039C75705}"/>
    <dgm:cxn modelId="{F0279671-4A46-1844-921F-2F4B6D85AACA}" type="presOf" srcId="{E565FBE8-C060-1643-AFE5-FB8FC8887750}" destId="{81EE3046-A8CB-7B47-BC1B-DC1347BDE8CD}" srcOrd="0" destOrd="0" presId="urn:microsoft.com/office/officeart/2008/layout/RadialCluster"/>
    <dgm:cxn modelId="{1DB0C67C-AEF2-E741-9E93-BEB5CE6796D0}" type="presOf" srcId="{C487E820-DDB9-6E4F-B65A-EB3CD19737B5}" destId="{1800B743-69D7-AE42-9E28-66CE78F860DB}" srcOrd="0" destOrd="0" presId="urn:microsoft.com/office/officeart/2008/layout/RadialCluster"/>
    <dgm:cxn modelId="{B2D5D08E-38EB-A143-BC6D-2A24B0F70518}" srcId="{5526A329-4EDE-AF4D-A212-C5805420A76A}" destId="{D13F9078-FFE7-B144-A687-DCCE0C061E38}" srcOrd="0" destOrd="0" parTransId="{1E801545-ECD3-D646-BA5B-273281061A89}" sibTransId="{A6AF7CA8-3E10-6145-8B81-71ECFD9D42C0}"/>
    <dgm:cxn modelId="{B78641AE-E2A2-A145-AA10-8626D3BD1810}" srcId="{D13F9078-FFE7-B144-A687-DCCE0C061E38}" destId="{BC02EDD3-559F-3B44-81D2-969C65733F09}" srcOrd="2" destOrd="0" parTransId="{E565FBE8-C060-1643-AFE5-FB8FC8887750}" sibTransId="{F211460F-1CBE-1F48-B06B-C7AA8BDF3ADF}"/>
    <dgm:cxn modelId="{31C705BC-D894-8A46-9CCE-6914CFF3A84F}" type="presOf" srcId="{E7956A42-E402-FA4B-96FF-D1C5A1A5CF41}" destId="{D654D44A-0754-3348-84AD-36E1FC334111}" srcOrd="0" destOrd="0" presId="urn:microsoft.com/office/officeart/2008/layout/RadialCluster"/>
    <dgm:cxn modelId="{9D174DF5-BD2A-174A-B4B2-7CAFB0ACEF0C}" type="presOf" srcId="{D13F9078-FFE7-B144-A687-DCCE0C061E38}" destId="{E6F2440E-9F96-A64B-8A72-1B9115CD44AA}" srcOrd="0" destOrd="0" presId="urn:microsoft.com/office/officeart/2008/layout/RadialCluster"/>
    <dgm:cxn modelId="{9D35C518-E771-AF4C-8404-FEF5221E7229}" type="presParOf" srcId="{3168DB4D-93A7-1A4E-B92D-96D21ED2CAB6}" destId="{BAEC65F3-B0FB-F84F-A1DC-0514F73B02E6}" srcOrd="0" destOrd="0" presId="urn:microsoft.com/office/officeart/2008/layout/RadialCluster"/>
    <dgm:cxn modelId="{078F86F1-50D8-3E47-8D64-2EBB18A5F50E}" type="presParOf" srcId="{BAEC65F3-B0FB-F84F-A1DC-0514F73B02E6}" destId="{E6F2440E-9F96-A64B-8A72-1B9115CD44AA}" srcOrd="0" destOrd="0" presId="urn:microsoft.com/office/officeart/2008/layout/RadialCluster"/>
    <dgm:cxn modelId="{A6155407-6BE5-7F4C-9C44-946F8600DF3B}" type="presParOf" srcId="{BAEC65F3-B0FB-F84F-A1DC-0514F73B02E6}" destId="{4F7D2C44-39EF-A144-A868-FAD51D044678}" srcOrd="1" destOrd="0" presId="urn:microsoft.com/office/officeart/2008/layout/RadialCluster"/>
    <dgm:cxn modelId="{F90821E8-B58A-D340-BAE0-A653FE087C78}" type="presParOf" srcId="{BAEC65F3-B0FB-F84F-A1DC-0514F73B02E6}" destId="{D654D44A-0754-3348-84AD-36E1FC334111}" srcOrd="2" destOrd="0" presId="urn:microsoft.com/office/officeart/2008/layout/RadialCluster"/>
    <dgm:cxn modelId="{DCA6D95D-2D4F-B74C-9D51-104313E5363D}" type="presParOf" srcId="{BAEC65F3-B0FB-F84F-A1DC-0514F73B02E6}" destId="{CC29B981-6E12-D545-966B-D893AE44191E}" srcOrd="3" destOrd="0" presId="urn:microsoft.com/office/officeart/2008/layout/RadialCluster"/>
    <dgm:cxn modelId="{4179A969-854B-DB49-BB0B-10840BDB4AEE}" type="presParOf" srcId="{BAEC65F3-B0FB-F84F-A1DC-0514F73B02E6}" destId="{1800B743-69D7-AE42-9E28-66CE78F860DB}" srcOrd="4" destOrd="0" presId="urn:microsoft.com/office/officeart/2008/layout/RadialCluster"/>
    <dgm:cxn modelId="{DC57889C-9ECF-4F4D-8976-E2F42DA44B9F}" type="presParOf" srcId="{BAEC65F3-B0FB-F84F-A1DC-0514F73B02E6}" destId="{81EE3046-A8CB-7B47-BC1B-DC1347BDE8CD}" srcOrd="5" destOrd="0" presId="urn:microsoft.com/office/officeart/2008/layout/RadialCluster"/>
    <dgm:cxn modelId="{6E3D5FB8-BFD9-F348-B9ED-7F8A815E8213}" type="presParOf" srcId="{BAEC65F3-B0FB-F84F-A1DC-0514F73B02E6}" destId="{B94530B7-2BEC-2E4F-8AD3-643581DA9106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95F81B-8D13-834F-8B9A-3A5C0EDC9294}">
      <dsp:nvSpPr>
        <dsp:cNvPr id="0" name=""/>
        <dsp:cNvSpPr/>
      </dsp:nvSpPr>
      <dsp:spPr>
        <a:xfrm>
          <a:off x="748512" y="545"/>
          <a:ext cx="2212888" cy="1327732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Data Cleaning</a:t>
          </a:r>
        </a:p>
      </dsp:txBody>
      <dsp:txXfrm>
        <a:off x="787400" y="39433"/>
        <a:ext cx="2135112" cy="1249956"/>
      </dsp:txXfrm>
    </dsp:sp>
    <dsp:sp modelId="{31404446-707A-1C4B-8BD3-B6BF75235482}">
      <dsp:nvSpPr>
        <dsp:cNvPr id="0" name=""/>
        <dsp:cNvSpPr/>
      </dsp:nvSpPr>
      <dsp:spPr>
        <a:xfrm>
          <a:off x="3156134" y="390013"/>
          <a:ext cx="469132" cy="548796"/>
        </a:xfrm>
        <a:prstGeom prst="rightArrow">
          <a:avLst>
            <a:gd name="adj1" fmla="val 60000"/>
            <a:gd name="adj2" fmla="val 50000"/>
          </a:avLst>
        </a:prstGeom>
        <a:solidFill>
          <a:schemeClr val="bg2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3156134" y="499772"/>
        <a:ext cx="328392" cy="329278"/>
      </dsp:txXfrm>
    </dsp:sp>
    <dsp:sp modelId="{7F70E15A-8290-AD4A-9829-E63AE9E8CE83}">
      <dsp:nvSpPr>
        <dsp:cNvPr id="0" name=""/>
        <dsp:cNvSpPr/>
      </dsp:nvSpPr>
      <dsp:spPr>
        <a:xfrm>
          <a:off x="3846555" y="545"/>
          <a:ext cx="2212888" cy="1327732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Feature Engineering</a:t>
          </a:r>
        </a:p>
      </dsp:txBody>
      <dsp:txXfrm>
        <a:off x="3885443" y="39433"/>
        <a:ext cx="2135112" cy="1249956"/>
      </dsp:txXfrm>
    </dsp:sp>
    <dsp:sp modelId="{9E4093A3-2881-094F-B9E3-21E1C16CBCF0}">
      <dsp:nvSpPr>
        <dsp:cNvPr id="0" name=""/>
        <dsp:cNvSpPr/>
      </dsp:nvSpPr>
      <dsp:spPr>
        <a:xfrm>
          <a:off x="6254178" y="390013"/>
          <a:ext cx="469132" cy="548796"/>
        </a:xfrm>
        <a:prstGeom prst="rightArrow">
          <a:avLst>
            <a:gd name="adj1" fmla="val 60000"/>
            <a:gd name="adj2" fmla="val 50000"/>
          </a:avLst>
        </a:prstGeom>
        <a:solidFill>
          <a:schemeClr val="bg2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>
        <a:off x="6254178" y="499772"/>
        <a:ext cx="328392" cy="329278"/>
      </dsp:txXfrm>
    </dsp:sp>
    <dsp:sp modelId="{31FB9DDB-BE46-CB47-8C92-3E78ACF86CBE}">
      <dsp:nvSpPr>
        <dsp:cNvPr id="0" name=""/>
        <dsp:cNvSpPr/>
      </dsp:nvSpPr>
      <dsp:spPr>
        <a:xfrm>
          <a:off x="6944599" y="545"/>
          <a:ext cx="2212888" cy="1327732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 err="1"/>
            <a:t>Preprocessing</a:t>
          </a:r>
          <a:endParaRPr lang="en-GB" sz="2500" kern="1200" dirty="0"/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(encoding + scaling)</a:t>
          </a:r>
        </a:p>
      </dsp:txBody>
      <dsp:txXfrm>
        <a:off x="6983487" y="39433"/>
        <a:ext cx="2135112" cy="1249956"/>
      </dsp:txXfrm>
    </dsp:sp>
    <dsp:sp modelId="{3D581709-7B4D-F742-896C-290AA9023099}">
      <dsp:nvSpPr>
        <dsp:cNvPr id="0" name=""/>
        <dsp:cNvSpPr/>
      </dsp:nvSpPr>
      <dsp:spPr>
        <a:xfrm rot="5400000">
          <a:off x="7816477" y="1483180"/>
          <a:ext cx="469132" cy="548796"/>
        </a:xfrm>
        <a:prstGeom prst="rightArrow">
          <a:avLst>
            <a:gd name="adj1" fmla="val 60000"/>
            <a:gd name="adj2" fmla="val 50000"/>
          </a:avLst>
        </a:prstGeom>
        <a:solidFill>
          <a:schemeClr val="bg2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-5400000">
        <a:off x="7886404" y="1523012"/>
        <a:ext cx="329278" cy="328392"/>
      </dsp:txXfrm>
    </dsp:sp>
    <dsp:sp modelId="{07E90304-384B-1240-9E11-8FF41BF086C1}">
      <dsp:nvSpPr>
        <dsp:cNvPr id="0" name=""/>
        <dsp:cNvSpPr/>
      </dsp:nvSpPr>
      <dsp:spPr>
        <a:xfrm>
          <a:off x="6944599" y="2213433"/>
          <a:ext cx="2212888" cy="1327732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ML models</a:t>
          </a:r>
        </a:p>
      </dsp:txBody>
      <dsp:txXfrm>
        <a:off x="6983487" y="2252321"/>
        <a:ext cx="2135112" cy="1249956"/>
      </dsp:txXfrm>
    </dsp:sp>
    <dsp:sp modelId="{8CFEF97D-1E06-EE4B-9605-069604083C32}">
      <dsp:nvSpPr>
        <dsp:cNvPr id="0" name=""/>
        <dsp:cNvSpPr/>
      </dsp:nvSpPr>
      <dsp:spPr>
        <a:xfrm rot="10800000">
          <a:off x="6280732" y="2602901"/>
          <a:ext cx="469132" cy="548796"/>
        </a:xfrm>
        <a:prstGeom prst="rightArrow">
          <a:avLst>
            <a:gd name="adj1" fmla="val 60000"/>
            <a:gd name="adj2" fmla="val 50000"/>
          </a:avLst>
        </a:prstGeom>
        <a:solidFill>
          <a:schemeClr val="bg2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10800000">
        <a:off x="6421472" y="2712660"/>
        <a:ext cx="328392" cy="329278"/>
      </dsp:txXfrm>
    </dsp:sp>
    <dsp:sp modelId="{1B4A2949-52F7-404E-904F-CA09BD94F177}">
      <dsp:nvSpPr>
        <dsp:cNvPr id="0" name=""/>
        <dsp:cNvSpPr/>
      </dsp:nvSpPr>
      <dsp:spPr>
        <a:xfrm>
          <a:off x="3846555" y="2213433"/>
          <a:ext cx="2212888" cy="1327732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chemeClr val="tx1"/>
              </a:solidFill>
            </a:rPr>
            <a:t>Voting Ensemble</a:t>
          </a:r>
        </a:p>
      </dsp:txBody>
      <dsp:txXfrm>
        <a:off x="3885443" y="2252321"/>
        <a:ext cx="2135112" cy="1249956"/>
      </dsp:txXfrm>
    </dsp:sp>
    <dsp:sp modelId="{9BF121FA-FA04-3F4B-9201-0FE202474B0F}">
      <dsp:nvSpPr>
        <dsp:cNvPr id="0" name=""/>
        <dsp:cNvSpPr/>
      </dsp:nvSpPr>
      <dsp:spPr>
        <a:xfrm rot="10800000">
          <a:off x="3182689" y="2602901"/>
          <a:ext cx="469132" cy="548796"/>
        </a:xfrm>
        <a:prstGeom prst="rightArrow">
          <a:avLst>
            <a:gd name="adj1" fmla="val 60000"/>
            <a:gd name="adj2" fmla="val 50000"/>
          </a:avLst>
        </a:prstGeom>
        <a:solidFill>
          <a:schemeClr val="bg2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000" kern="1200"/>
        </a:p>
      </dsp:txBody>
      <dsp:txXfrm rot="10800000">
        <a:off x="3323429" y="2712660"/>
        <a:ext cx="328392" cy="329278"/>
      </dsp:txXfrm>
    </dsp:sp>
    <dsp:sp modelId="{EDD0E961-F1AF-044D-AE7B-41A42F948282}">
      <dsp:nvSpPr>
        <dsp:cNvPr id="0" name=""/>
        <dsp:cNvSpPr/>
      </dsp:nvSpPr>
      <dsp:spPr>
        <a:xfrm>
          <a:off x="748512" y="2213433"/>
          <a:ext cx="2212888" cy="1327732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99000">
              <a:schemeClr val="accent5">
                <a:lumMod val="60000"/>
              </a:schemeClr>
            </a:gs>
          </a:gsLst>
          <a:path path="rect">
            <a:fillToRect l="100000" t="100000"/>
          </a:path>
          <a:tileRect r="-100000" b="-100000"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Final Prediction</a:t>
          </a:r>
        </a:p>
      </dsp:txBody>
      <dsp:txXfrm>
        <a:off x="787400" y="2252321"/>
        <a:ext cx="2135112" cy="12499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F2440E-9F96-A64B-8A72-1B9115CD44AA}">
      <dsp:nvSpPr>
        <dsp:cNvPr id="0" name=""/>
        <dsp:cNvSpPr/>
      </dsp:nvSpPr>
      <dsp:spPr>
        <a:xfrm>
          <a:off x="4382974" y="1889264"/>
          <a:ext cx="1820224" cy="1390765"/>
        </a:xfrm>
        <a:prstGeom prst="roundRect">
          <a:avLst/>
        </a:prstGeom>
        <a:solidFill>
          <a:schemeClr val="bg2">
            <a:lumMod val="60000"/>
            <a:lumOff val="40000"/>
          </a:schemeClr>
        </a:solidFill>
        <a:ln w="15875" cap="flat" cmpd="sng" algn="ctr">
          <a:solidFill>
            <a:schemeClr val="bg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Voting Regressor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(Ensemble)</a:t>
          </a:r>
        </a:p>
      </dsp:txBody>
      <dsp:txXfrm>
        <a:off x="4450866" y="1957156"/>
        <a:ext cx="1684440" cy="1254981"/>
      </dsp:txXfrm>
    </dsp:sp>
    <dsp:sp modelId="{4F7D2C44-39EF-A144-A868-FAD51D044678}">
      <dsp:nvSpPr>
        <dsp:cNvPr id="0" name=""/>
        <dsp:cNvSpPr/>
      </dsp:nvSpPr>
      <dsp:spPr>
        <a:xfrm rot="16200000">
          <a:off x="5044633" y="1640810"/>
          <a:ext cx="49690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96907" y="0"/>
              </a:lnTo>
            </a:path>
          </a:pathLst>
        </a:custGeom>
        <a:noFill/>
        <a:ln w="15875" cap="flat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54D44A-0754-3348-84AD-36E1FC334111}">
      <dsp:nvSpPr>
        <dsp:cNvPr id="0" name=""/>
        <dsp:cNvSpPr/>
      </dsp:nvSpPr>
      <dsp:spPr>
        <a:xfrm>
          <a:off x="4617617" y="150985"/>
          <a:ext cx="1350940" cy="1241371"/>
        </a:xfrm>
        <a:prstGeom prst="roundRect">
          <a:avLst/>
        </a:prstGeom>
        <a:solidFill>
          <a:schemeClr val="bg2">
            <a:lumMod val="60000"/>
            <a:lumOff val="40000"/>
          </a:schemeClr>
        </a:solidFill>
        <a:ln w="15875" cap="flat" cmpd="sng" algn="ctr">
          <a:solidFill>
            <a:schemeClr val="bg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Random Forest Regressor</a:t>
          </a:r>
        </a:p>
      </dsp:txBody>
      <dsp:txXfrm>
        <a:off x="4678216" y="211584"/>
        <a:ext cx="1229742" cy="1120173"/>
      </dsp:txXfrm>
    </dsp:sp>
    <dsp:sp modelId="{CC29B981-6E12-D545-966B-D893AE44191E}">
      <dsp:nvSpPr>
        <dsp:cNvPr id="0" name=""/>
        <dsp:cNvSpPr/>
      </dsp:nvSpPr>
      <dsp:spPr>
        <a:xfrm rot="1225157">
          <a:off x="6156238" y="3184211"/>
          <a:ext cx="149473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94735" y="0"/>
              </a:lnTo>
            </a:path>
          </a:pathLst>
        </a:custGeom>
        <a:noFill/>
        <a:ln w="15875" cap="flat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00B743-69D7-AE42-9E28-66CE78F860DB}">
      <dsp:nvSpPr>
        <dsp:cNvPr id="0" name=""/>
        <dsp:cNvSpPr/>
      </dsp:nvSpPr>
      <dsp:spPr>
        <a:xfrm>
          <a:off x="7604012" y="3235363"/>
          <a:ext cx="1441379" cy="955786"/>
        </a:xfrm>
        <a:prstGeom prst="roundRect">
          <a:avLst/>
        </a:prstGeom>
        <a:solidFill>
          <a:schemeClr val="bg2">
            <a:lumMod val="60000"/>
            <a:lumOff val="40000"/>
          </a:schemeClr>
        </a:solidFill>
        <a:ln w="15875" cap="flat" cmpd="sng" algn="ctr">
          <a:solidFill>
            <a:schemeClr val="bg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Gradient Boosting Regressor</a:t>
          </a:r>
        </a:p>
      </dsp:txBody>
      <dsp:txXfrm>
        <a:off x="7650670" y="3282021"/>
        <a:ext cx="1348063" cy="862470"/>
      </dsp:txXfrm>
    </dsp:sp>
    <dsp:sp modelId="{81EE3046-A8CB-7B47-BC1B-DC1347BDE8CD}">
      <dsp:nvSpPr>
        <dsp:cNvPr id="0" name=""/>
        <dsp:cNvSpPr/>
      </dsp:nvSpPr>
      <dsp:spPr>
        <a:xfrm rot="9655472">
          <a:off x="2832598" y="3159859"/>
          <a:ext cx="159414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94143" y="0"/>
              </a:lnTo>
            </a:path>
          </a:pathLst>
        </a:custGeom>
        <a:noFill/>
        <a:ln w="15875" cap="flat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4530B7-2BEC-2E4F-8AD3-643581DA9106}">
      <dsp:nvSpPr>
        <dsp:cNvPr id="0" name=""/>
        <dsp:cNvSpPr/>
      </dsp:nvSpPr>
      <dsp:spPr>
        <a:xfrm>
          <a:off x="1442121" y="3194282"/>
          <a:ext cx="1434245" cy="948105"/>
        </a:xfrm>
        <a:prstGeom prst="roundRect">
          <a:avLst/>
        </a:prstGeom>
        <a:solidFill>
          <a:schemeClr val="bg2">
            <a:lumMod val="60000"/>
            <a:lumOff val="40000"/>
          </a:schemeClr>
        </a:solidFill>
        <a:ln w="15875" cap="flat" cmpd="sng" algn="ctr">
          <a:solidFill>
            <a:schemeClr val="bg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 err="1"/>
            <a:t>XGBoost</a:t>
          </a:r>
          <a:r>
            <a:rPr lang="en-GB" sz="1400" kern="1200" dirty="0"/>
            <a:t> Regressor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/>
        </a:p>
      </dsp:txBody>
      <dsp:txXfrm>
        <a:off x="1488404" y="3240565"/>
        <a:ext cx="1341679" cy="8555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F67E0C5-0378-45A7-8039-DA7AA7E426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D3004C-F08C-4E12-9816-8871B3CB26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C4ACD-7AEA-4E6D-9E7C-9D12419EEC1C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55B991-1CDD-4778-AEA9-26CF873257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E264E5-4F56-46B1-9ECA-87FEFA485C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2C0DF5-65B3-47D0-BB51-3F7079B39C98}" type="slidenum">
              <a:rPr lang="en-GB" noProof="1" smtClean="0"/>
              <a:t>‹#›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31602900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5C36BA7-FD43-42C6-8328-B946F61C7570}" type="datetime1">
              <a:rPr lang="en-GB" noProof="1" dirty="0" smtClean="0"/>
              <a:t>17/11/2025</a:t>
            </a:fld>
            <a:endParaRPr lang="en-GB" noProof="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Quarter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n-GB" noProof="1" dirty="0" smtClean="0"/>
              <a:t>‹#›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n-GB" noProof="1" dirty="0" smtClean="0"/>
              <a:t>1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2305894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n-GB" noProof="1" dirty="0" smtClean="0"/>
              <a:t>2</a:t>
            </a:fld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641720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1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09B7A2B-7D59-4227-A8F5-61532A05BE9A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164A20-2755-45ED-B15A-229608E5678D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5FC4DC-79FB-482D-8D47-831C1D8DA76F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C1ADB7-B66E-431D-9783-0DEAADAEDB52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1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1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F7294F-45F1-4330-84F0-9559B144D528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0B3E77-BAF4-460E-9525-CAA83D9A0E75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1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42751E-B748-479F-AEA9-0E4BC358A9E3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0A95CE-EE3D-40B8-9A85-835D4BAF4FC6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3E8266-9806-4AAB-84D1-BDB015ADD22A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0FEBA-944E-41FC-93F0-F164679546A5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3C429D-4E49-4A6C-A2BF-AE0629ADE681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E579D3-E9A5-4FBF-B51E-C91AC2D12848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58CCA3-1CFF-412C-B594-3E27A94DDBFD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393D67-2B37-4775-A854-85A4A594692A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F58C8D-715B-4B0E-9935-C20D55E613B5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Fourth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286EA1-06B3-43E7-B499-96FBE5E57E33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1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1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F90793-A687-4B83-A1CC-F965A66EFFDF}" type="datetime1">
              <a:rPr lang="en-GB" noProof="1" smtClean="0"/>
              <a:t>17/11/2025</a:t>
            </a:fld>
            <a:endParaRPr lang="en-GB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1" dirty="0" smtClean="0"/>
              <a:t>‹#›</a:t>
            </a:fld>
            <a:endParaRPr lang="en-GB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n-GB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1"/>
              <a:t>Click to edit Master text styles</a:t>
            </a:r>
          </a:p>
          <a:p>
            <a:pPr lvl="1" rtl="0"/>
            <a:r>
              <a:rPr lang="en-GB" noProof="1"/>
              <a:t>Second level</a:t>
            </a:r>
          </a:p>
          <a:p>
            <a:pPr lvl="2" rtl="0"/>
            <a:r>
              <a:rPr lang="en-GB" noProof="1"/>
              <a:t>Third level</a:t>
            </a:r>
          </a:p>
          <a:p>
            <a:pPr lvl="3" rtl="0"/>
            <a:r>
              <a:rPr lang="en-GB" noProof="1"/>
              <a:t>Quarter level</a:t>
            </a:r>
          </a:p>
          <a:p>
            <a:pPr lvl="4" rtl="0"/>
            <a:r>
              <a:rPr lang="en-GB" noProof="1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612F9EA-D520-42E0-83A0-DB8DDAEEA708}" type="datetime1">
              <a:rPr lang="en-GB" noProof="1" dirty="0" smtClean="0"/>
              <a:t>17/11/2025</a:t>
            </a:fld>
            <a:endParaRPr lang="en-GB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n-GB" noProof="1" dirty="0" smtClean="0"/>
              <a:pPr/>
              <a:t>‹#›</a:t>
            </a:fld>
            <a:endParaRPr lang="en-GB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1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1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9" y="2268269"/>
            <a:ext cx="6858000" cy="1367896"/>
          </a:xfrm>
        </p:spPr>
        <p:txBody>
          <a:bodyPr rtlCol="0">
            <a:normAutofit/>
          </a:bodyPr>
          <a:lstStyle/>
          <a:p>
            <a:pPr algn="ctr" rtl="0"/>
            <a:r>
              <a:rPr lang="en-GB" sz="3600" noProof="1"/>
              <a:t>Salary Prediction using ensemble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n-IN" dirty="0"/>
              <a:t>Random Forest • Gradient Boosting • </a:t>
            </a:r>
            <a:r>
              <a:rPr lang="en-IN" dirty="0" err="1"/>
              <a:t>XGBoost</a:t>
            </a:r>
            <a:r>
              <a:rPr lang="en-IN" dirty="0"/>
              <a:t> • Voting Regressor</a:t>
            </a:r>
            <a:endParaRPr lang="en-GB" noProof="1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68780-CCA6-B549-858C-9869AAE5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C30B4-684C-0443-BA92-7DD792A59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891821"/>
          </a:xfrm>
        </p:spPr>
        <p:txBody>
          <a:bodyPr>
            <a:normAutofit fontScale="92500" lnSpcReduction="10000"/>
          </a:bodyPr>
          <a:lstStyle/>
          <a:p>
            <a:r>
              <a:rPr lang="en-IN" u="sng" dirty="0"/>
              <a:t>Noisy Salary Data </a:t>
            </a:r>
            <a:r>
              <a:rPr lang="en-IN" b="1" dirty="0"/>
              <a:t>: </a:t>
            </a:r>
            <a:r>
              <a:rPr lang="en-IN" dirty="0"/>
              <a:t>Cleaned the dataset by standardizing salary fields, removing inconsistent entries, and using </a:t>
            </a:r>
            <a:r>
              <a:rPr lang="en-IN" dirty="0" err="1"/>
              <a:t>avg_salary</a:t>
            </a:r>
            <a:r>
              <a:rPr lang="en-IN" dirty="0"/>
              <a:t> as the final target value to ensure reliable predictions.</a:t>
            </a:r>
          </a:p>
          <a:p>
            <a:r>
              <a:rPr lang="en-IN" u="sng" dirty="0"/>
              <a:t>Many Categorical Features  </a:t>
            </a:r>
            <a:r>
              <a:rPr lang="en-IN" b="1" dirty="0"/>
              <a:t>: </a:t>
            </a:r>
            <a:r>
              <a:rPr lang="en-IN" dirty="0"/>
              <a:t>Applied a </a:t>
            </a:r>
            <a:r>
              <a:rPr lang="en-IN" dirty="0" err="1"/>
              <a:t>preprocessing</a:t>
            </a:r>
            <a:r>
              <a:rPr lang="en-IN" dirty="0"/>
              <a:t> pipeline using </a:t>
            </a:r>
            <a:r>
              <a:rPr lang="en-IN" b="1" dirty="0" err="1"/>
              <a:t>OneHotEncoding</a:t>
            </a:r>
            <a:r>
              <a:rPr lang="en-IN" dirty="0"/>
              <a:t> to convert categorical text fields into numerical form so the ML models could understand them.</a:t>
            </a:r>
          </a:p>
          <a:p>
            <a:r>
              <a:rPr lang="en-IN" u="sng" dirty="0"/>
              <a:t>High-Cardinality Columns </a:t>
            </a:r>
            <a:r>
              <a:rPr lang="en-IN" b="1" dirty="0"/>
              <a:t>: </a:t>
            </a:r>
            <a:r>
              <a:rPr lang="en-IN" dirty="0"/>
              <a:t>Used </a:t>
            </a:r>
            <a:r>
              <a:rPr lang="en-IN" dirty="0" err="1"/>
              <a:t>handle_unknown</a:t>
            </a:r>
            <a:r>
              <a:rPr lang="en-IN" dirty="0"/>
              <a:t>='ignore' in the encoder, selected only relevant categories, and trained ensemble models (RF, XGB) that naturally handle large feature spaces without overfitting.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62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68331-952F-5A42-BE6B-A6FD5312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1A393-3913-8846-B773-96D0514B8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15296"/>
            <a:ext cx="9905999" cy="4510217"/>
          </a:xfrm>
        </p:spPr>
        <p:txBody>
          <a:bodyPr>
            <a:noAutofit/>
          </a:bodyPr>
          <a:lstStyle/>
          <a:p>
            <a:r>
              <a:rPr lang="en-IN" sz="1800" b="1" dirty="0"/>
              <a:t> Ensemble ML significantly improves accuracy :</a:t>
            </a:r>
            <a:r>
              <a:rPr lang="en-IN" sz="1800" dirty="0"/>
              <a:t>By combining multiple strong models, ensemble learning reduces bias and variance, leading to more stable and accurate salary predictions than any single model alone.</a:t>
            </a:r>
          </a:p>
          <a:p>
            <a:r>
              <a:rPr lang="en-IN" sz="1800" b="1" dirty="0"/>
              <a:t>Voting Regressor outperformed individual models : </a:t>
            </a:r>
            <a:r>
              <a:rPr lang="en-IN" sz="1800" dirty="0"/>
              <a:t>The Voting Regressor leveraged the strengths of Random Forest, Gradient Boosting, and </a:t>
            </a:r>
            <a:r>
              <a:rPr lang="en-IN" sz="1800" dirty="0" err="1"/>
              <a:t>XGBoost</a:t>
            </a:r>
            <a:r>
              <a:rPr lang="en-IN" sz="1800" dirty="0"/>
              <a:t>, producing more reliable predictions and outperforming each model when tested independently.</a:t>
            </a:r>
          </a:p>
          <a:p>
            <a:r>
              <a:rPr lang="en-IN" sz="1800" b="1" dirty="0"/>
              <a:t>Predicts salary with 99.93% accuracy : </a:t>
            </a:r>
            <a:r>
              <a:rPr lang="en-IN" sz="1800" dirty="0"/>
              <a:t>The final ensemble model achieved an outstanding R² score of 0.9993, meaning it can explain almost all salary variation in the dataset with very low prediction error.</a:t>
            </a:r>
          </a:p>
          <a:p>
            <a:r>
              <a:rPr lang="en-IN" sz="1800" b="1" dirty="0"/>
              <a:t>Ready for deployment (model saved as .</a:t>
            </a:r>
            <a:r>
              <a:rPr lang="en-IN" sz="1800" b="1" dirty="0" err="1"/>
              <a:t>pkl</a:t>
            </a:r>
            <a:r>
              <a:rPr lang="en-IN" sz="1800" b="1" dirty="0"/>
              <a:t>) : </a:t>
            </a:r>
            <a:r>
              <a:rPr lang="en-IN" sz="1800" dirty="0"/>
              <a:t>The entire </a:t>
            </a:r>
            <a:r>
              <a:rPr lang="en-IN" sz="1800" dirty="0" err="1"/>
              <a:t>preprocessing</a:t>
            </a:r>
            <a:r>
              <a:rPr lang="en-IN" sz="1800" dirty="0"/>
              <a:t> pipeline and trained ensemble model are exported as a .</a:t>
            </a:r>
            <a:r>
              <a:rPr lang="en-IN" sz="1800" dirty="0" err="1"/>
              <a:t>pkl</a:t>
            </a:r>
            <a:r>
              <a:rPr lang="en-IN" sz="1800" dirty="0"/>
              <a:t> file, making the system easy to load, reuse, and integrate into real-world applications or APIs.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825394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E5CAF-978F-B642-9DDD-DD27DC1D02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5FACD0-3366-B945-BC19-1F85011AAB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Name : md kaif Nawaz Khurram</a:t>
            </a:r>
          </a:p>
          <a:p>
            <a:r>
              <a:rPr lang="en-US" dirty="0" err="1"/>
              <a:t>Github</a:t>
            </a:r>
            <a:r>
              <a:rPr lang="en-US" dirty="0"/>
              <a:t> link   : https://</a:t>
            </a:r>
            <a:r>
              <a:rPr lang="en-US" dirty="0" err="1"/>
              <a:t>github.com</a:t>
            </a:r>
            <a:r>
              <a:rPr lang="en-US" dirty="0"/>
              <a:t>/WebWizard5243/</a:t>
            </a:r>
            <a:r>
              <a:rPr lang="en-US" dirty="0" err="1"/>
              <a:t>salaryPrediction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429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1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369" y="124171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en-GB" sz="3200" noProof="1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419" y="3806825"/>
            <a:ext cx="2827718" cy="2524125"/>
          </a:xfrm>
        </p:spPr>
        <p:txBody>
          <a:bodyPr rtlCol="0">
            <a:noAutofit/>
          </a:bodyPr>
          <a:lstStyle/>
          <a:p>
            <a:r>
              <a:rPr lang="en-IN" sz="1800" dirty="0"/>
              <a:t>Helps compare fair compensation</a:t>
            </a:r>
          </a:p>
          <a:p>
            <a:r>
              <a:rPr lang="en-IN" sz="1800" dirty="0"/>
              <a:t>Useful for job seekers and HR</a:t>
            </a:r>
          </a:p>
          <a:p>
            <a:r>
              <a:rPr lang="en-IN" sz="1800" dirty="0"/>
              <a:t>Real-world regression problem</a:t>
            </a:r>
          </a:p>
          <a:p>
            <a:pPr rtl="0">
              <a:lnSpc>
                <a:spcPct val="110000"/>
              </a:lnSpc>
            </a:pPr>
            <a:endParaRPr lang="en-GB" sz="1800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0BBB40-6CB0-BA40-B204-4AA0A35B7022}"/>
              </a:ext>
            </a:extLst>
          </p:cNvPr>
          <p:cNvSpPr txBox="1"/>
          <p:nvPr/>
        </p:nvSpPr>
        <p:spPr>
          <a:xfrm>
            <a:off x="7762240" y="1420813"/>
            <a:ext cx="41757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Goal:</a:t>
            </a:r>
            <a:br>
              <a:rPr lang="en-IN" dirty="0"/>
            </a:br>
            <a:r>
              <a:rPr lang="en-IN" dirty="0"/>
              <a:t>To build a machine-learning model that accurately predicts job salaries based on job title, company attributes, skills, and location.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07F05-F7AA-CF41-9833-571D4B42D7D0}"/>
              </a:ext>
            </a:extLst>
          </p:cNvPr>
          <p:cNvSpPr txBox="1"/>
          <p:nvPr/>
        </p:nvSpPr>
        <p:spPr>
          <a:xfrm>
            <a:off x="7905369" y="3059667"/>
            <a:ext cx="3638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WHY ?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3E70F-79C1-2A48-AA3C-2C3D7B564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OVERVIEW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565AD6-C5B2-874B-A117-0635DFDA6D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275840"/>
            <a:ext cx="9906000" cy="3616960"/>
          </a:xfrm>
        </p:spPr>
      </p:pic>
    </p:spTree>
    <p:extLst>
      <p:ext uri="{BB962C8B-B14F-4D97-AF65-F5344CB8AC3E}">
        <p14:creationId xmlns:p14="http://schemas.microsoft.com/office/powerpoint/2010/main" val="402231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475B0-D91E-5046-9AED-86ABCDF9A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C50E138-867D-EC4E-A665-32C7AC760F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165843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8470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A226B-B0F3-6A4F-B6E7-AA9B33F7F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pipeline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E1FC1B-EBBB-BA47-99C7-4A2F8DCD5B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4013" y="2249488"/>
            <a:ext cx="7760800" cy="3541712"/>
          </a:xfrm>
        </p:spPr>
      </p:pic>
    </p:spTree>
    <p:extLst>
      <p:ext uri="{BB962C8B-B14F-4D97-AF65-F5344CB8AC3E}">
        <p14:creationId xmlns:p14="http://schemas.microsoft.com/office/powerpoint/2010/main" val="301796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748AB-2DAE-094C-BD38-11398882A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132A1-1886-8A47-B068-273034B6E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Job Title</a:t>
            </a:r>
          </a:p>
          <a:p>
            <a:r>
              <a:rPr lang="en-IN" dirty="0"/>
              <a:t>Company Type &amp; Size</a:t>
            </a:r>
          </a:p>
          <a:p>
            <a:r>
              <a:rPr lang="en-IN" dirty="0"/>
              <a:t>Location / Job State</a:t>
            </a:r>
          </a:p>
          <a:p>
            <a:r>
              <a:rPr lang="en-IN" dirty="0"/>
              <a:t>Salary ranges</a:t>
            </a:r>
          </a:p>
          <a:p>
            <a:r>
              <a:rPr lang="en-IN" dirty="0"/>
              <a:t>Tech Skills (Python, AWS, Spark, Excel, R)</a:t>
            </a:r>
          </a:p>
          <a:p>
            <a:r>
              <a:rPr lang="en-IN" dirty="0"/>
              <a:t>Company Rating &amp; 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65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D51DB-403E-7740-A629-0C30B54C9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2536A05-1A71-4F4E-BABF-2E487DE577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6704033"/>
              </p:ext>
            </p:extLst>
          </p:nvPr>
        </p:nvGraphicFramePr>
        <p:xfrm>
          <a:off x="753762" y="2097088"/>
          <a:ext cx="10589741" cy="4538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5425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D4E1B-1B41-3448-90AB-9C00DE6EF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metrics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D3AE1CC-E7B3-7C4D-B1C9-2A5B5F0BA3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8481454"/>
              </p:ext>
            </p:extLst>
          </p:nvPr>
        </p:nvGraphicFramePr>
        <p:xfrm>
          <a:off x="1141411" y="4301931"/>
          <a:ext cx="9906000" cy="2025951"/>
        </p:xfrm>
        <a:graphic>
          <a:graphicData uri="http://schemas.openxmlformats.org/drawingml/2006/table">
            <a:tbl>
              <a:tblPr bandRow="1">
                <a:tableStyleId>{D7AC3CCA-C797-4891-BE02-D94E43425B78}</a:tableStyleId>
              </a:tblPr>
              <a:tblGrid>
                <a:gridCol w="4953000">
                  <a:extLst>
                    <a:ext uri="{9D8B030D-6E8A-4147-A177-3AD203B41FA5}">
                      <a16:colId xmlns:a16="http://schemas.microsoft.com/office/drawing/2014/main" val="4123150745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2321924203"/>
                    </a:ext>
                  </a:extLst>
                </a:gridCol>
              </a:tblGrid>
              <a:tr h="749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1.06325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3855660"/>
                  </a:ext>
                </a:extLst>
              </a:tr>
              <a:tr h="749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0.49797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040387"/>
                  </a:ext>
                </a:extLst>
              </a:tr>
              <a:tr h="527037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R² Score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0.99930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97345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9D261DC-918A-804F-8230-66C6B11986C3}"/>
              </a:ext>
            </a:extLst>
          </p:cNvPr>
          <p:cNvSpPr txBox="1"/>
          <p:nvPr/>
        </p:nvSpPr>
        <p:spPr>
          <a:xfrm>
            <a:off x="1495168" y="2173287"/>
            <a:ext cx="931699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Meaning</a:t>
            </a:r>
            <a:r>
              <a:rPr lang="en-IN" sz="2800" b="1" dirty="0"/>
              <a:t>:</a:t>
            </a:r>
            <a:endParaRPr lang="en-IN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Extremely low prediction error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99.9% of salary variation explained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Model performs near-perfectly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70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048D3-D11A-F24C-A833-DE7B3364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FB34D-60E1-AD43-B541-84EE5EF59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89995"/>
          </a:xfrm>
        </p:spPr>
        <p:txBody>
          <a:bodyPr>
            <a:normAutofit fontScale="92500" lnSpcReduction="20000"/>
          </a:bodyPr>
          <a:lstStyle/>
          <a:p>
            <a:r>
              <a:rPr lang="en-IN" u="sng" dirty="0"/>
              <a:t>Noisy Salary Data </a:t>
            </a:r>
            <a:r>
              <a:rPr lang="en-IN" dirty="0"/>
              <a:t>: Salary values in the dataset were messy or inconsistent. Example : Missing salary values, Salary ranges that didn’t match (min &gt; max), Inaccurate or incomplete entries.</a:t>
            </a:r>
          </a:p>
          <a:p>
            <a:r>
              <a:rPr lang="en-IN" u="sng" dirty="0"/>
              <a:t>Many Categorical Features </a:t>
            </a:r>
            <a:r>
              <a:rPr lang="en-IN" b="1" dirty="0"/>
              <a:t>: </a:t>
            </a:r>
            <a:r>
              <a:rPr lang="en-IN" dirty="0"/>
              <a:t>The dataset had many non-numerical columns like:</a:t>
            </a:r>
            <a:r>
              <a:rPr lang="en-US" dirty="0"/>
              <a:t> </a:t>
            </a:r>
            <a:r>
              <a:rPr lang="en-IN" dirty="0"/>
              <a:t>Job Title, Location, Company Type, Sector, Industry. Machine learning models </a:t>
            </a:r>
            <a:r>
              <a:rPr lang="en-IN" b="1" dirty="0"/>
              <a:t>can’t understand text</a:t>
            </a:r>
            <a:r>
              <a:rPr lang="en-IN" dirty="0"/>
              <a:t> directly.</a:t>
            </a:r>
          </a:p>
          <a:p>
            <a:r>
              <a:rPr lang="en-IN" u="sng" dirty="0"/>
              <a:t>High-Cardinality Columns </a:t>
            </a:r>
            <a:r>
              <a:rPr lang="en-IN" dirty="0"/>
              <a:t>: Some categorical columns had </a:t>
            </a:r>
            <a:r>
              <a:rPr lang="en-IN" b="1" dirty="0"/>
              <a:t>too many unique values, such as : </a:t>
            </a:r>
            <a:r>
              <a:rPr lang="en-IN" dirty="0"/>
              <a:t>Company Name, Location, Industry, Sector. A column with many unique values creates: Very large feature matrices, High memory usage, Risk of overfitting, Slower training.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75868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63_TF45165253" id="{C7960698-B054-4C3A-BEAB-CD8A7A472396}" vid="{1051D3E8-132F-4474-8591-727ED0BC39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58</TotalTime>
  <Words>533</Words>
  <Application>Microsoft Macintosh PowerPoint</Application>
  <PresentationFormat>Widescreen</PresentationFormat>
  <Paragraphs>62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Tw Cen MT</vt:lpstr>
      <vt:lpstr>Circuit</vt:lpstr>
      <vt:lpstr>Salary Prediction using ensemble machine learning</vt:lpstr>
      <vt:lpstr>Problem statement</vt:lpstr>
      <vt:lpstr>DATASET OVERVIEW</vt:lpstr>
      <vt:lpstr>Data preprocessing</vt:lpstr>
      <vt:lpstr>pipeline</vt:lpstr>
      <vt:lpstr>Feature engineering</vt:lpstr>
      <vt:lpstr>MACHINE LEARNING MODELS</vt:lpstr>
      <vt:lpstr>Evaluation metrics</vt:lpstr>
      <vt:lpstr>CHALLENGES</vt:lpstr>
      <vt:lpstr>SOLUTIONS</vt:lpstr>
      <vt:lpstr>conlusion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Salary Prediction using ensemble machine learning</dc:title>
  <dc:creator>Microsoft Office User</dc:creator>
  <cp:lastModifiedBy>Microsoft Office User</cp:lastModifiedBy>
  <cp:revision>2</cp:revision>
  <dcterms:created xsi:type="dcterms:W3CDTF">2025-11-17T07:34:54Z</dcterms:created>
  <dcterms:modified xsi:type="dcterms:W3CDTF">2025-11-17T08:42:26Z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